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899350" cy="43881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4BEC96-B12A-4D65-9D6E-15D8B1A8F392}" v="5" dt="2024-05-19T07:29:54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a GOTOVAC ATLAGIĆ" clId="Web-{904BEC96-B12A-4D65-9D6E-15D8B1A8F392}"/>
    <pc:docChg chg="mod modSld addMainMaster delMainMaster modMainMaster setSldSz">
      <pc:chgData name="Suzana GOTOVAC ATLAGIĆ" userId="" providerId="" clId="Web-{904BEC96-B12A-4D65-9D6E-15D8B1A8F392}" dt="2024-05-19T07:29:54.679" v="4"/>
      <pc:docMkLst>
        <pc:docMk/>
      </pc:docMkLst>
      <pc:sldChg chg="delSp modSp mod modClrScheme chgLayout">
        <pc:chgData name="Suzana GOTOVAC ATLAGIĆ" userId="" providerId="" clId="Web-{904BEC96-B12A-4D65-9D6E-15D8B1A8F392}" dt="2024-05-19T07:29:54.679" v="4"/>
        <pc:sldMkLst>
          <pc:docMk/>
          <pc:sldMk cId="109857222" sldId="256"/>
        </pc:sldMkLst>
        <pc:spChg chg="del mod ord">
          <ac:chgData name="Suzana GOTOVAC ATLAGIĆ" userId="" providerId="" clId="Web-{904BEC96-B12A-4D65-9D6E-15D8B1A8F392}" dt="2024-05-19T07:29:54.679" v="4"/>
          <ac:spMkLst>
            <pc:docMk/>
            <pc:sldMk cId="109857222" sldId="256"/>
            <ac:spMk id="2" creationId="{00000000-0000-0000-0000-000000000000}"/>
          </ac:spMkLst>
        </pc:spChg>
        <pc:spChg chg="del mod ord">
          <ac:chgData name="Suzana GOTOVAC ATLAGIĆ" userId="" providerId="" clId="Web-{904BEC96-B12A-4D65-9D6E-15D8B1A8F392}" dt="2024-05-19T07:29:54.679" v="3"/>
          <ac:spMkLst>
            <pc:docMk/>
            <pc:sldMk cId="109857222" sldId="256"/>
            <ac:spMk id="3" creationId="{00000000-0000-0000-0000-000000000000}"/>
          </ac:spMkLst>
        </pc:spChg>
      </pc:sldChg>
      <pc:sldMasterChg chg="modSp del delSldLayout modSldLayout">
        <pc:chgData name="Suzana GOTOVAC ATLAGIĆ" userId="" providerId="" clId="Web-{904BEC96-B12A-4D65-9D6E-15D8B1A8F392}" dt="2024-05-19T07:29:32.803" v="1"/>
        <pc:sldMasterMkLst>
          <pc:docMk/>
          <pc:sldMasterMk cId="2460954070" sldId="2147483660"/>
        </pc:sldMasterMkLst>
        <pc:spChg chg="mod">
          <ac:chgData name="Suzana GOTOVAC ATLAGIĆ" userId="" providerId="" clId="Web-{904BEC96-B12A-4D65-9D6E-15D8B1A8F392}" dt="2024-05-19T07:29:32.725" v="0"/>
          <ac:spMkLst>
            <pc:docMk/>
            <pc:sldMasterMk cId="2460954070" sldId="2147483660"/>
            <ac:spMk id="2" creationId="{00000000-0000-0000-0000-000000000000}"/>
          </ac:spMkLst>
        </pc:spChg>
        <pc:spChg chg="mod">
          <ac:chgData name="Suzana GOTOVAC ATLAGIĆ" userId="" providerId="" clId="Web-{904BEC96-B12A-4D65-9D6E-15D8B1A8F392}" dt="2024-05-19T07:29:32.725" v="0"/>
          <ac:spMkLst>
            <pc:docMk/>
            <pc:sldMasterMk cId="2460954070" sldId="2147483660"/>
            <ac:spMk id="3" creationId="{00000000-0000-0000-0000-000000000000}"/>
          </ac:spMkLst>
        </pc:spChg>
        <pc:spChg chg="mod">
          <ac:chgData name="Suzana GOTOVAC ATLAGIĆ" userId="" providerId="" clId="Web-{904BEC96-B12A-4D65-9D6E-15D8B1A8F392}" dt="2024-05-19T07:29:32.725" v="0"/>
          <ac:spMkLst>
            <pc:docMk/>
            <pc:sldMasterMk cId="2460954070" sldId="2147483660"/>
            <ac:spMk id="4" creationId="{00000000-0000-0000-0000-000000000000}"/>
          </ac:spMkLst>
        </pc:spChg>
        <pc:spChg chg="mod">
          <ac:chgData name="Suzana GOTOVAC ATLAGIĆ" userId="" providerId="" clId="Web-{904BEC96-B12A-4D65-9D6E-15D8B1A8F392}" dt="2024-05-19T07:29:32.725" v="0"/>
          <ac:spMkLst>
            <pc:docMk/>
            <pc:sldMasterMk cId="2460954070" sldId="2147483660"/>
            <ac:spMk id="5" creationId="{00000000-0000-0000-0000-000000000000}"/>
          </ac:spMkLst>
        </pc:spChg>
        <pc:spChg chg="mod">
          <ac:chgData name="Suzana GOTOVAC ATLAGIĆ" userId="" providerId="" clId="Web-{904BEC96-B12A-4D65-9D6E-15D8B1A8F392}" dt="2024-05-19T07:29:32.725" v="0"/>
          <ac:spMkLst>
            <pc:docMk/>
            <pc:sldMasterMk cId="2460954070" sldId="2147483660"/>
            <ac:spMk id="6" creationId="{00000000-0000-0000-0000-000000000000}"/>
          </ac:spMkLst>
        </pc:sp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2385387890" sldId="2147483661"/>
              <ac:spMk id="2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2385387890" sldId="2147483661"/>
              <ac:spMk id="3" creationId="{00000000-0000-0000-0000-000000000000}"/>
            </ac:spMkLst>
          </pc:spChg>
        </pc:sldLayoutChg>
        <pc:sldLayoutChg chg="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2591524520" sldId="2147483663"/>
              <ac:spMk id="2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2591524520" sldId="2147483663"/>
              <ac:spMk id="3" creationId="{00000000-0000-0000-0000-000000000000}"/>
            </ac:spMkLst>
          </pc:spChg>
        </pc:sldLayout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1203092039" sldId="2147483664"/>
              <ac:spMk id="3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1203092039" sldId="2147483664"/>
              <ac:spMk id="4" creationId="{00000000-0000-0000-0000-000000000000}"/>
            </ac:spMkLst>
          </pc:spChg>
        </pc:sldLayout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733172339" sldId="2147483665"/>
              <ac:spMk id="2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733172339" sldId="2147483665"/>
              <ac:spMk id="3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733172339" sldId="2147483665"/>
              <ac:spMk id="4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733172339" sldId="2147483665"/>
              <ac:spMk id="5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733172339" sldId="2147483665"/>
              <ac:spMk id="6" creationId="{00000000-0000-0000-0000-000000000000}"/>
            </ac:spMkLst>
          </pc:spChg>
        </pc:sldLayoutChg>
        <pc:sldLayoutChg chg="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171841454" sldId="2147483668"/>
              <ac:spMk id="2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171841454" sldId="2147483668"/>
              <ac:spMk id="3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171841454" sldId="2147483668"/>
              <ac:spMk id="4" creationId="{00000000-0000-0000-0000-000000000000}"/>
            </ac:spMkLst>
          </pc:spChg>
        </pc:sldLayout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1718958274" sldId="2147483669"/>
              <ac:spMk id="2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1718958274" sldId="2147483669"/>
              <ac:spMk id="3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1718958274" sldId="2147483669"/>
              <ac:spMk id="4" creationId="{00000000-0000-0000-0000-000000000000}"/>
            </ac:spMkLst>
          </pc:spChg>
        </pc:sldLayoutChg>
        <pc:sldLayoutChg chg="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Sp del">
          <pc:chgData name="Suzana GOTOVAC ATLAGIĆ" userId="" providerId="" clId="Web-{904BEC96-B12A-4D65-9D6E-15D8B1A8F392}" dt="2024-05-19T07:29:32.803" v="1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479445657" sldId="2147483671"/>
              <ac:spMk id="2" creationId="{00000000-0000-0000-0000-000000000000}"/>
            </ac:spMkLst>
          </pc:spChg>
          <pc:spChg chg="mod">
            <ac:chgData name="Suzana GOTOVAC ATLAGIĆ" userId="" providerId="" clId="Web-{904BEC96-B12A-4D65-9D6E-15D8B1A8F392}" dt="2024-05-19T07:29:32.725" v="0"/>
            <ac:spMkLst>
              <pc:docMk/>
              <pc:sldMasterMk cId="2460954070" sldId="2147483660"/>
              <pc:sldLayoutMk cId="3479445657" sldId="2147483671"/>
              <ac:spMk id="3" creationId="{00000000-0000-0000-0000-000000000000}"/>
            </ac:spMkLst>
          </pc:spChg>
        </pc:sldLayoutChg>
      </pc:sldMasterChg>
      <pc:sldMasterChg chg="add addSldLayout modSldLayout">
        <pc:chgData name="Suzana GOTOVAC ATLAGIĆ" userId="" providerId="" clId="Web-{904BEC96-B12A-4D65-9D6E-15D8B1A8F392}" dt="2024-05-19T07:29:32.803" v="1"/>
        <pc:sldMasterMkLst>
          <pc:docMk/>
          <pc:sldMasterMk cId="850950287" sldId="2147483672"/>
        </pc:sldMasterMkLst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517837139" sldId="2147483673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2874906706" sldId="2147483674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3975634364" sldId="2147483675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3000146413" sldId="2147483676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4130882923" sldId="2147483677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3892736636" sldId="2147483678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2997196287" sldId="2147483679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3765910604" sldId="2147483680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3527149819" sldId="2147483681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2488263561" sldId="2147483682"/>
          </pc:sldLayoutMkLst>
        </pc:sldLayoutChg>
        <pc:sldLayoutChg chg="add mod replId">
          <pc:chgData name="Suzana GOTOVAC ATLAGIĆ" userId="" providerId="" clId="Web-{904BEC96-B12A-4D65-9D6E-15D8B1A8F392}" dt="2024-05-19T07:29:32.803" v="1"/>
          <pc:sldLayoutMkLst>
            <pc:docMk/>
            <pc:sldMasterMk cId="850950287" sldId="2147483672"/>
            <pc:sldLayoutMk cId="2210513047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7451" y="7181564"/>
            <a:ext cx="27964448" cy="15277324"/>
          </a:xfrm>
        </p:spPr>
        <p:txBody>
          <a:bodyPr anchor="b"/>
          <a:lstStyle>
            <a:lvl1pPr algn="ctr">
              <a:defRPr sz="4498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2419" y="23048040"/>
            <a:ext cx="24674513" cy="10594577"/>
          </a:xfrm>
        </p:spPr>
        <p:txBody>
          <a:bodyPr/>
          <a:lstStyle>
            <a:lvl1pPr marL="0" indent="0" algn="ctr">
              <a:buNone/>
              <a:defRPr sz="1799"/>
            </a:lvl1pPr>
            <a:lvl2pPr marL="342763" indent="0" algn="ctr">
              <a:buNone/>
              <a:defRPr sz="1499"/>
            </a:lvl2pPr>
            <a:lvl3pPr marL="685526" indent="0" algn="ctr">
              <a:buNone/>
              <a:defRPr sz="1349"/>
            </a:lvl3pPr>
            <a:lvl4pPr marL="1028289" indent="0" algn="ctr">
              <a:buNone/>
              <a:defRPr sz="1200"/>
            </a:lvl4pPr>
            <a:lvl5pPr marL="1371051" indent="0" algn="ctr">
              <a:buNone/>
              <a:defRPr sz="1200"/>
            </a:lvl5pPr>
            <a:lvl6pPr marL="1713814" indent="0" algn="ctr">
              <a:buNone/>
              <a:defRPr sz="1200"/>
            </a:lvl6pPr>
            <a:lvl7pPr marL="2056577" indent="0" algn="ctr">
              <a:buNone/>
              <a:defRPr sz="1200"/>
            </a:lvl7pPr>
            <a:lvl8pPr marL="2399340" indent="0" algn="ctr">
              <a:buNone/>
              <a:defRPr sz="1200"/>
            </a:lvl8pPr>
            <a:lvl9pPr marL="2742103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37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90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697" y="10939958"/>
            <a:ext cx="28375689" cy="18253555"/>
          </a:xfrm>
        </p:spPr>
        <p:txBody>
          <a:bodyPr anchor="b"/>
          <a:lstStyle>
            <a:lvl1pPr>
              <a:defRPr sz="4498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4697" y="29366199"/>
            <a:ext cx="28375689" cy="9599113"/>
          </a:xfrm>
        </p:spPr>
        <p:txBody>
          <a:bodyPr/>
          <a:lstStyle>
            <a:lvl1pPr marL="0" indent="0">
              <a:buNone/>
              <a:defRPr sz="1799">
                <a:solidFill>
                  <a:schemeClr val="tx1"/>
                </a:solidFill>
              </a:defRPr>
            </a:lvl1pPr>
            <a:lvl2pPr marL="342763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526" indent="0">
              <a:buNone/>
              <a:defRPr sz="1349">
                <a:solidFill>
                  <a:schemeClr val="tx1">
                    <a:tint val="75000"/>
                  </a:schemeClr>
                </a:solidFill>
              </a:defRPr>
            </a:lvl3pPr>
            <a:lvl4pPr marL="10282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0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8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57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3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1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63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1830" y="11681464"/>
            <a:ext cx="13982224" cy="278425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55296" y="11681464"/>
            <a:ext cx="13982224" cy="278425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4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116" y="2336303"/>
            <a:ext cx="28375689" cy="84817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119" y="10757108"/>
            <a:ext cx="13917965" cy="5271892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763" indent="0">
              <a:buNone/>
              <a:defRPr sz="1499" b="1"/>
            </a:lvl2pPr>
            <a:lvl3pPr marL="685526" indent="0">
              <a:buNone/>
              <a:defRPr sz="1349" b="1"/>
            </a:lvl3pPr>
            <a:lvl4pPr marL="1028289" indent="0">
              <a:buNone/>
              <a:defRPr sz="1200" b="1"/>
            </a:lvl4pPr>
            <a:lvl5pPr marL="1371051" indent="0">
              <a:buNone/>
              <a:defRPr sz="1200" b="1"/>
            </a:lvl5pPr>
            <a:lvl6pPr marL="1713814" indent="0">
              <a:buNone/>
              <a:defRPr sz="1200" b="1"/>
            </a:lvl6pPr>
            <a:lvl7pPr marL="2056577" indent="0">
              <a:buNone/>
              <a:defRPr sz="1200" b="1"/>
            </a:lvl7pPr>
            <a:lvl8pPr marL="2399340" indent="0">
              <a:buNone/>
              <a:defRPr sz="1200" b="1"/>
            </a:lvl8pPr>
            <a:lvl9pPr marL="274210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119" y="16029001"/>
            <a:ext cx="13917965" cy="2357624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55298" y="10757108"/>
            <a:ext cx="13986509" cy="5271892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763" indent="0">
              <a:buNone/>
              <a:defRPr sz="1499" b="1"/>
            </a:lvl2pPr>
            <a:lvl3pPr marL="685526" indent="0">
              <a:buNone/>
              <a:defRPr sz="1349" b="1"/>
            </a:lvl3pPr>
            <a:lvl4pPr marL="1028289" indent="0">
              <a:buNone/>
              <a:defRPr sz="1200" b="1"/>
            </a:lvl4pPr>
            <a:lvl5pPr marL="1371051" indent="0">
              <a:buNone/>
              <a:defRPr sz="1200" b="1"/>
            </a:lvl5pPr>
            <a:lvl6pPr marL="1713814" indent="0">
              <a:buNone/>
              <a:defRPr sz="1200" b="1"/>
            </a:lvl6pPr>
            <a:lvl7pPr marL="2056577" indent="0">
              <a:buNone/>
              <a:defRPr sz="1200" b="1"/>
            </a:lvl7pPr>
            <a:lvl8pPr marL="2399340" indent="0">
              <a:buNone/>
              <a:defRPr sz="1200" b="1"/>
            </a:lvl8pPr>
            <a:lvl9pPr marL="2742103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55298" y="16029001"/>
            <a:ext cx="13986509" cy="2357624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88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73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19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115" y="2925445"/>
            <a:ext cx="10610897" cy="10239058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6509" y="6318158"/>
            <a:ext cx="16655296" cy="31184431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799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115" y="13164503"/>
            <a:ext cx="10610897" cy="24388869"/>
          </a:xfrm>
        </p:spPr>
        <p:txBody>
          <a:bodyPr/>
          <a:lstStyle>
            <a:lvl1pPr marL="0" indent="0">
              <a:buNone/>
              <a:defRPr sz="1200"/>
            </a:lvl1pPr>
            <a:lvl2pPr marL="342763" indent="0">
              <a:buNone/>
              <a:defRPr sz="1050"/>
            </a:lvl2pPr>
            <a:lvl3pPr marL="685526" indent="0">
              <a:buNone/>
              <a:defRPr sz="900"/>
            </a:lvl3pPr>
            <a:lvl4pPr marL="1028289" indent="0">
              <a:buNone/>
              <a:defRPr sz="750"/>
            </a:lvl4pPr>
            <a:lvl5pPr marL="1371051" indent="0">
              <a:buNone/>
              <a:defRPr sz="750"/>
            </a:lvl5pPr>
            <a:lvl6pPr marL="1713814" indent="0">
              <a:buNone/>
              <a:defRPr sz="750"/>
            </a:lvl6pPr>
            <a:lvl7pPr marL="2056577" indent="0">
              <a:buNone/>
              <a:defRPr sz="750"/>
            </a:lvl7pPr>
            <a:lvl8pPr marL="2399340" indent="0">
              <a:buNone/>
              <a:defRPr sz="750"/>
            </a:lvl8pPr>
            <a:lvl9pPr marL="2742103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10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115" y="2925445"/>
            <a:ext cx="10610897" cy="10239058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86509" y="6318158"/>
            <a:ext cx="16655296" cy="31184431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763" indent="0">
              <a:buNone/>
              <a:defRPr sz="2099"/>
            </a:lvl2pPr>
            <a:lvl3pPr marL="685526" indent="0">
              <a:buNone/>
              <a:defRPr sz="1799"/>
            </a:lvl3pPr>
            <a:lvl4pPr marL="1028289" indent="0">
              <a:buNone/>
              <a:defRPr sz="1499"/>
            </a:lvl4pPr>
            <a:lvl5pPr marL="1371051" indent="0">
              <a:buNone/>
              <a:defRPr sz="1499"/>
            </a:lvl5pPr>
            <a:lvl6pPr marL="1713814" indent="0">
              <a:buNone/>
              <a:defRPr sz="1499"/>
            </a:lvl6pPr>
            <a:lvl7pPr marL="2056577" indent="0">
              <a:buNone/>
              <a:defRPr sz="1499"/>
            </a:lvl7pPr>
            <a:lvl8pPr marL="2399340" indent="0">
              <a:buNone/>
              <a:defRPr sz="1499"/>
            </a:lvl8pPr>
            <a:lvl9pPr marL="2742103" indent="0">
              <a:buNone/>
              <a:defRPr sz="14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115" y="13164503"/>
            <a:ext cx="10610897" cy="24388869"/>
          </a:xfrm>
        </p:spPr>
        <p:txBody>
          <a:bodyPr/>
          <a:lstStyle>
            <a:lvl1pPr marL="0" indent="0">
              <a:buNone/>
              <a:defRPr sz="1200"/>
            </a:lvl1pPr>
            <a:lvl2pPr marL="342763" indent="0">
              <a:buNone/>
              <a:defRPr sz="1050"/>
            </a:lvl2pPr>
            <a:lvl3pPr marL="685526" indent="0">
              <a:buNone/>
              <a:defRPr sz="900"/>
            </a:lvl3pPr>
            <a:lvl4pPr marL="1028289" indent="0">
              <a:buNone/>
              <a:defRPr sz="750"/>
            </a:lvl4pPr>
            <a:lvl5pPr marL="1371051" indent="0">
              <a:buNone/>
              <a:defRPr sz="750"/>
            </a:lvl5pPr>
            <a:lvl6pPr marL="1713814" indent="0">
              <a:buNone/>
              <a:defRPr sz="750"/>
            </a:lvl6pPr>
            <a:lvl7pPr marL="2056577" indent="0">
              <a:buNone/>
              <a:defRPr sz="750"/>
            </a:lvl7pPr>
            <a:lvl8pPr marL="2399340" indent="0">
              <a:buNone/>
              <a:defRPr sz="750"/>
            </a:lvl8pPr>
            <a:lvl9pPr marL="2742103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49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26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43599" y="2336293"/>
            <a:ext cx="7093922" cy="371876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1832" y="2336293"/>
            <a:ext cx="20870525" cy="3718769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513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1831" y="2336303"/>
            <a:ext cx="28375689" cy="848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1831" y="11681464"/>
            <a:ext cx="28375689" cy="2784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1830" y="40671821"/>
            <a:ext cx="7402354" cy="2336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97910" y="40671821"/>
            <a:ext cx="11103531" cy="2336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35166" y="40671821"/>
            <a:ext cx="7402354" cy="2336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5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8</cp:revision>
  <dcterms:created xsi:type="dcterms:W3CDTF">2024-05-19T07:27:42Z</dcterms:created>
  <dcterms:modified xsi:type="dcterms:W3CDTF">2024-05-19T07:29:54Z</dcterms:modified>
</cp:coreProperties>
</file>